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178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6355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005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21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432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12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63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4037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8469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52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620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F8269-8B42-441C-9ED2-0C9465C684D8}" type="datetimeFigureOut">
              <a:rPr lang="pl-PL" smtClean="0"/>
              <a:t>26.04.2022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2DC2-BFA3-4A61-969A-199B5410CF8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981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2257686"/>
            <a:ext cx="9144000" cy="2387600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4923762"/>
            <a:ext cx="9144000" cy="1655762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2998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7145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6334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Panoramiczny</PresentationFormat>
  <Paragraphs>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Zielińska</dc:creator>
  <cp:lastModifiedBy>Katarzyna Zielińska</cp:lastModifiedBy>
  <cp:revision>1</cp:revision>
  <dcterms:created xsi:type="dcterms:W3CDTF">2022-04-26T12:32:41Z</dcterms:created>
  <dcterms:modified xsi:type="dcterms:W3CDTF">2022-04-26T12:32:53Z</dcterms:modified>
</cp:coreProperties>
</file>